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8" r:id="rId8"/>
    <p:sldId id="263" r:id="rId9"/>
    <p:sldId id="264" r:id="rId10"/>
    <p:sldId id="265" r:id="rId11"/>
    <p:sldId id="266" r:id="rId12"/>
    <p:sldId id="267" r:id="rId13"/>
    <p:sldId id="269" r:id="rId14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11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ga-IE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ga-IE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ga-IE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AAE197AE-F78F-47A2-9C5B-310503DDB487}" type="slidenum">
              <a:t>‹#›</a:t>
            </a:fld>
            <a:endParaRPr lang="ga-IE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74133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ga-IE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ga-IE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ga-IE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ga-IE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ga-IE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rtl="0" hangingPunct="0">
              <a:buNone/>
              <a:tabLst/>
              <a:defRPr lang="ga-IE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ga-IE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ga-IE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7B7F252E-1480-4831-9BAA-964820DF3417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4292331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ga-IE" sz="2000" b="0" i="0" u="none" strike="noStrike" kern="1200">
        <a:ln>
          <a:noFill/>
        </a:ln>
        <a:latin typeface="Arial" pitchFamily="18"/>
        <a:ea typeface="Microsoft YaHei" pitchFamily="2"/>
        <a:cs typeface="Mang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2BCABEC-EB57-4A83-AB13-B477A921E77D}" type="slidenum">
              <a:t>1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508198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D82144A-9F0B-4554-AFDF-03BEFB6B647F}" type="slidenum">
              <a:t>11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32945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2E79EEF-5A33-4450-9065-AEF4B187A2D8}" type="slidenum">
              <a:t>12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241255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E57F9D9-9771-4124-B422-433A0098DA6A}" type="slidenum">
              <a:t>2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4072124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A23D05C-D282-4D87-8038-73B51FD41361}" type="slidenum">
              <a:t>3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4181877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555644A-8D21-4AA0-BB62-B3982BE7B146}" type="slidenum">
              <a:t>4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839864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6BC8C37-CEE1-4B58-A37D-CA6C46B006F0}" type="slidenum">
              <a:t>5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014566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23AD362-EA7E-4C99-A86A-C75D98D7ED14}" type="slidenum">
              <a:t>6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822528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3332A71-32ED-41F2-8ED0-3A8558F42FA2}" type="slidenum">
              <a:t>8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066004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C9BC78D-60D6-45FD-9064-540A5981BA51}" type="slidenum">
              <a:t>9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736369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5048330-EA8A-4F41-A007-60E528BD2350}" type="slidenum">
              <a:t>10</a:t>
            </a:fld>
            <a:endParaRPr lang="ga-IE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540282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4753C17-065B-485D-8C71-CEAD23FFA619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799469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94F36DA-0C7F-4CE3-ACAE-94F89ACEF2C2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997013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64563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64563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985A3B0-99AB-4962-B12C-12B688ACB342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062430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6052574-FF4F-418C-9F58-93A5D341C1FD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481171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09BC8E6-782A-4CB4-8750-D40991BFB1A6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443504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9895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9895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8E4C70C-EA5D-4AEA-B627-1F18C7CECA7D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710947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499D0A3-1A7A-429E-931C-52C68D866CFD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886481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8D121F-6F51-421F-94B7-096F7F42903D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2472198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82AD44B-CF89-4B89-96F7-F6D46F59D8B7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3046920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CB54B8E-5D9C-4EC6-B906-912A489E3C45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1520300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ga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7B8EE46-4029-4777-9047-D426C8EC8A62}" type="slidenum">
              <a:t>‹#›</a:t>
            </a:fld>
            <a:endParaRPr lang="ga-IE"/>
          </a:p>
        </p:txBody>
      </p:sp>
    </p:spTree>
    <p:extLst>
      <p:ext uri="{BB962C8B-B14F-4D97-AF65-F5344CB8AC3E}">
        <p14:creationId xmlns:p14="http://schemas.microsoft.com/office/powerpoint/2010/main" val="611907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ga-IE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ga-IE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ga-IE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ga-IE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ctr" rtl="0" hangingPunct="0">
              <a:buNone/>
              <a:tabLst/>
              <a:defRPr lang="ga-IE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ga-IE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ga-IE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95838F3F-A82C-4F40-8AB7-742BD260CFDE}" type="slidenum">
              <a:t>‹#›</a:t>
            </a:fld>
            <a:endParaRPr lang="ga-I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rtl="0" hangingPunct="0">
        <a:tabLst/>
        <a:defRPr lang="ga-IE" sz="4400" b="0" i="0" u="none" strike="noStrike" kern="1200">
          <a:ln>
            <a:noFill/>
          </a:ln>
          <a:latin typeface="Arial" pitchFamily="18"/>
          <a:ea typeface="Microsoft YaHei" pitchFamily="2"/>
          <a:cs typeface="Mangal" pitchFamily="2"/>
        </a:defRPr>
      </a:lvl1pPr>
    </p:titleStyle>
    <p:bodyStyle>
      <a:lvl1pPr marL="0" marR="0" indent="0" rtl="0" hangingPunct="0">
        <a:spcBef>
          <a:spcPts val="0"/>
        </a:spcBef>
        <a:spcAft>
          <a:spcPts val="1414"/>
        </a:spcAft>
        <a:tabLst/>
        <a:defRPr lang="ga-IE" sz="3200" b="0" i="0" u="none" strike="noStrike" kern="1200">
          <a:ln>
            <a:noFill/>
          </a:ln>
          <a:latin typeface="Arial" pitchFamily="18"/>
          <a:ea typeface="Microsoft YaHei" pitchFamily="2"/>
          <a:cs typeface="Mangal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ga-IE">
                <a:latin typeface="Open Sans" pitchFamily="34"/>
              </a:rPr>
              <a:t>Codecast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>
          <a:xfrm>
            <a:off x="503999" y="4017439"/>
            <a:ext cx="9071640" cy="492443"/>
          </a:xfrm>
        </p:spPr>
        <p:txBody>
          <a:bodyPr anchor="ctr">
            <a:spAutoFit/>
          </a:bodyPr>
          <a:lstStyle/>
          <a:p>
            <a:pPr lvl="0" algn="ctr"/>
            <a:r>
              <a:rPr lang="ga-IE" dirty="0">
                <a:latin typeface="Open Sans" pitchFamily="34"/>
              </a:rPr>
              <a:t>A </a:t>
            </a:r>
            <a:r>
              <a:rPr lang="ga-IE" dirty="0" smtClean="0">
                <a:latin typeface="Open Sans" pitchFamily="34"/>
              </a:rPr>
              <a:t>collbaration</a:t>
            </a:r>
            <a:r>
              <a:rPr lang="en-IE" dirty="0" smtClean="0">
                <a:latin typeface="Open Sans" pitchFamily="34"/>
              </a:rPr>
              <a:t> focused</a:t>
            </a:r>
            <a:r>
              <a:rPr lang="ga-IE" dirty="0" smtClean="0">
                <a:latin typeface="Open Sans" pitchFamily="34"/>
              </a:rPr>
              <a:t> </a:t>
            </a:r>
            <a:r>
              <a:rPr lang="ga-IE" dirty="0">
                <a:latin typeface="Open Sans" pitchFamily="34"/>
              </a:rPr>
              <a:t>text editor on the web.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ga-IE"/>
              <a:t>'Enterprise' Version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We would have for a version designed for big teams who would require a local version and have it totally integrated with their workspace.</a:t>
            </a:r>
          </a:p>
          <a:p>
            <a:pPr lvl="0">
              <a:buSzPct val="45000"/>
              <a:buFont typeface="StarSymbol"/>
              <a:buChar char="●"/>
            </a:pPr>
            <a:endParaRPr lang="ga-IE" dirty="0"/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We would charge ~$2500 per 25 people (~$100 per person).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ga-IE"/>
              <a:t>'Enterprise' Examples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Github:</a:t>
            </a:r>
          </a:p>
          <a:p>
            <a:pPr marL="0" lvl="1" indent="0" hangingPunct="0">
              <a:spcBef>
                <a:spcPts val="0"/>
              </a:spcBef>
              <a:spcAft>
                <a:spcPts val="1414"/>
              </a:spcAft>
              <a:buSzPct val="75000"/>
              <a:buNone/>
            </a:pPr>
            <a:r>
              <a:rPr lang="en-IE" sz="3200" dirty="0" smtClean="0">
                <a:latin typeface="Arial" pitchFamily="18"/>
                <a:ea typeface="Microsoft YaHei" pitchFamily="2"/>
                <a:cs typeface="Mangal" pitchFamily="2"/>
              </a:rPr>
              <a:t>	- </a:t>
            </a:r>
            <a:r>
              <a:rPr lang="ga-IE" sz="3200" dirty="0" smtClean="0">
                <a:latin typeface="Arial" pitchFamily="18"/>
                <a:ea typeface="Microsoft YaHei" pitchFamily="2"/>
                <a:cs typeface="Mangal" pitchFamily="2"/>
              </a:rPr>
              <a:t>Charges </a:t>
            </a:r>
            <a:r>
              <a:rPr lang="ga-IE" sz="3200" dirty="0">
                <a:latin typeface="Arial" pitchFamily="18"/>
                <a:ea typeface="Microsoft YaHei" pitchFamily="2"/>
                <a:cs typeface="Mangal" pitchFamily="2"/>
              </a:rPr>
              <a:t>currently $5000 per 20 seats.</a:t>
            </a:r>
          </a:p>
          <a:p>
            <a:pPr lvl="0"/>
            <a:endParaRPr lang="ga-IE" dirty="0"/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NPM</a:t>
            </a:r>
          </a:p>
          <a:p>
            <a:pPr marL="0" lvl="1" indent="0" hangingPunct="0">
              <a:spcBef>
                <a:spcPts val="0"/>
              </a:spcBef>
              <a:spcAft>
                <a:spcPts val="1414"/>
              </a:spcAft>
              <a:buSzPct val="75000"/>
              <a:buNone/>
            </a:pPr>
            <a:r>
              <a:rPr lang="en-IE" sz="3200" dirty="0" smtClean="0">
                <a:latin typeface="Arial" pitchFamily="18"/>
                <a:ea typeface="Microsoft YaHei" pitchFamily="2"/>
                <a:cs typeface="Mangal" pitchFamily="2"/>
              </a:rPr>
              <a:t>	- </a:t>
            </a:r>
            <a:r>
              <a:rPr lang="ga-IE" sz="3200" dirty="0" smtClean="0">
                <a:latin typeface="Arial" pitchFamily="18"/>
                <a:ea typeface="Microsoft YaHei" pitchFamily="2"/>
                <a:cs typeface="Mangal" pitchFamily="2"/>
              </a:rPr>
              <a:t>Still </a:t>
            </a:r>
            <a:r>
              <a:rPr lang="ga-IE" sz="3200" dirty="0">
                <a:latin typeface="Arial" pitchFamily="18"/>
                <a:ea typeface="Microsoft YaHei" pitchFamily="2"/>
                <a:cs typeface="Mangal" pitchFamily="2"/>
              </a:rPr>
              <a:t>in development, free trial available, </a:t>
            </a:r>
            <a:r>
              <a:rPr lang="en-IE" sz="3200" dirty="0" smtClean="0">
                <a:latin typeface="Arial" pitchFamily="18"/>
                <a:ea typeface="Microsoft YaHei" pitchFamily="2"/>
                <a:cs typeface="Mangal" pitchFamily="2"/>
              </a:rPr>
              <a:t>	  </a:t>
            </a:r>
            <a:r>
              <a:rPr lang="ga-IE" sz="3200" dirty="0" smtClean="0">
                <a:latin typeface="Arial" pitchFamily="18"/>
                <a:ea typeface="Microsoft YaHei" pitchFamily="2"/>
                <a:cs typeface="Mangal" pitchFamily="2"/>
              </a:rPr>
              <a:t>pricing </a:t>
            </a:r>
            <a:r>
              <a:rPr lang="ga-IE" sz="3200" dirty="0">
                <a:latin typeface="Arial" pitchFamily="18"/>
                <a:ea typeface="Microsoft YaHei" pitchFamily="2"/>
                <a:cs typeface="Mangal" pitchFamily="2"/>
              </a:rPr>
              <a:t>unkown</a:t>
            </a:r>
          </a:p>
          <a:p>
            <a:pPr lvl="0"/>
            <a:endParaRPr lang="ga-I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ga-IE"/>
              <a:t>Future after 1.0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Expand to full complete team integration. (Conference calling, scrum scheduling, requirements documents).</a:t>
            </a:r>
          </a:p>
          <a:p>
            <a:pPr lvl="0">
              <a:buSzPct val="45000"/>
              <a:buFont typeface="StarSymbol"/>
              <a:buChar char="●"/>
            </a:pPr>
            <a:endParaRPr lang="ga-IE" dirty="0"/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Presentational or educational version designed for lectures that involve code.</a:t>
            </a:r>
          </a:p>
          <a:p>
            <a:pPr lvl="0">
              <a:buSzPct val="45000"/>
              <a:buFont typeface="StarSymbol"/>
              <a:buChar char="●"/>
            </a:pPr>
            <a:endParaRPr lang="ga-IE" dirty="0"/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Expand to compiler </a:t>
            </a:r>
            <a:r>
              <a:rPr lang="ga-IE" dirty="0" smtClean="0"/>
              <a:t>required</a:t>
            </a:r>
            <a:r>
              <a:rPr lang="en-IE" dirty="0" smtClean="0"/>
              <a:t>(native)</a:t>
            </a:r>
            <a:r>
              <a:rPr lang="ga-IE" dirty="0" smtClean="0"/>
              <a:t> </a:t>
            </a:r>
            <a:r>
              <a:rPr lang="ga-IE" dirty="0"/>
              <a:t>languages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Community Promotion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E" dirty="0" smtClean="0"/>
              <a:t>An API (Application Program Interface) for our editor allowing users to build their own plugins.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677997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ga-IE"/>
              <a:t>Focus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ga-IE"/>
              <a:t>A online text editor.</a:t>
            </a:r>
          </a:p>
          <a:p>
            <a:pPr lvl="0">
              <a:buSzPct val="45000"/>
              <a:buFont typeface="StarSymbol"/>
              <a:buChar char="●"/>
            </a:pPr>
            <a:endParaRPr lang="ga-IE"/>
          </a:p>
          <a:p>
            <a:pPr lvl="0">
              <a:buSzPct val="45000"/>
              <a:buFont typeface="StarSymbol"/>
              <a:buChar char="●"/>
            </a:pPr>
            <a:r>
              <a:rPr lang="ga-IE"/>
              <a:t>Focus on developers.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ga-IE"/>
              <a:t>Features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5635800"/>
          </a:xfrm>
        </p:spPr>
        <p:txBody>
          <a:bodyPr/>
          <a:lstStyle/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Collaborate in real time.</a:t>
            </a:r>
          </a:p>
          <a:p>
            <a:pPr lvl="0">
              <a:buSzPct val="45000"/>
              <a:buFont typeface="StarSymbol"/>
              <a:buChar char="●"/>
            </a:pPr>
            <a:endParaRPr lang="ga-IE" dirty="0"/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 smtClean="0"/>
              <a:t>Version </a:t>
            </a:r>
            <a:r>
              <a:rPr lang="ga-IE" dirty="0"/>
              <a:t>Control </a:t>
            </a:r>
            <a:r>
              <a:rPr lang="ga-IE" dirty="0" smtClean="0"/>
              <a:t>System</a:t>
            </a:r>
            <a:r>
              <a:rPr lang="en-IE" dirty="0" smtClean="0"/>
              <a:t> Integration</a:t>
            </a:r>
            <a:r>
              <a:rPr lang="ga-IE" dirty="0" smtClean="0"/>
              <a:t> </a:t>
            </a:r>
            <a:r>
              <a:rPr lang="ga-IE" dirty="0"/>
              <a:t>(Git, Mercurial)</a:t>
            </a:r>
          </a:p>
          <a:p>
            <a:pPr lvl="0">
              <a:buSzPct val="45000"/>
              <a:buFont typeface="StarSymbol"/>
              <a:buChar char="●"/>
            </a:pPr>
            <a:endParaRPr lang="ga-IE" dirty="0"/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Run and write tests your app without leaving the site.</a:t>
            </a:r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 smtClean="0"/>
              <a:t>Publishing </a:t>
            </a:r>
            <a:r>
              <a:rPr lang="ga-IE" dirty="0"/>
              <a:t>integration for open source projects (Github, NPM, Bower)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ga-IE"/>
              <a:t>Homepage image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4661"/>
            <a:ext cx="10080625" cy="56703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ga-I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4661"/>
            <a:ext cx="10080625" cy="56703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ga-IE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ga-IE"/>
              <a:t>Running the code page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4661"/>
            <a:ext cx="10080625" cy="56703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4661"/>
            <a:ext cx="10080625" cy="56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90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ga-IE"/>
              <a:t>Revenue Generation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All features would be available to </a:t>
            </a:r>
            <a:r>
              <a:rPr lang="ga-IE" dirty="0" smtClean="0"/>
              <a:t>use</a:t>
            </a:r>
            <a:endParaRPr lang="en-IE" dirty="0" smtClean="0"/>
          </a:p>
          <a:p>
            <a:pPr lvl="0">
              <a:buSzPct val="45000"/>
            </a:pPr>
            <a:endParaRPr lang="ga-IE" dirty="0"/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Limited space and number of people on the team</a:t>
            </a:r>
          </a:p>
          <a:p>
            <a:pPr lvl="0">
              <a:buSzPct val="45000"/>
              <a:buFont typeface="StarSymbol"/>
              <a:buChar char="●"/>
            </a:pPr>
            <a:endParaRPr lang="ga-IE" dirty="0"/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Monthly subscription options to gain access more space and more collaborators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ga-IE"/>
              <a:t>Examples: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ga-IE" dirty="0"/>
              <a:t>Codepen</a:t>
            </a:r>
          </a:p>
          <a:p>
            <a:pPr marL="0" lvl="1" indent="0" hangingPunct="0">
              <a:spcBef>
                <a:spcPts val="0"/>
              </a:spcBef>
              <a:spcAft>
                <a:spcPts val="1414"/>
              </a:spcAft>
              <a:buSzPct val="75000"/>
              <a:buNone/>
            </a:pPr>
            <a:r>
              <a:rPr lang="en-IE" sz="3200" dirty="0" smtClean="0">
                <a:latin typeface="Arial" pitchFamily="18"/>
                <a:ea typeface="Microsoft YaHei" pitchFamily="2"/>
                <a:cs typeface="Mangal" pitchFamily="2"/>
              </a:rPr>
              <a:t>	- </a:t>
            </a:r>
            <a:r>
              <a:rPr lang="ga-IE" sz="3200" dirty="0" smtClean="0">
                <a:latin typeface="Arial" pitchFamily="18"/>
                <a:ea typeface="Microsoft YaHei" pitchFamily="2"/>
                <a:cs typeface="Mangal" pitchFamily="2"/>
              </a:rPr>
              <a:t>Adds </a:t>
            </a:r>
            <a:r>
              <a:rPr lang="ga-IE" sz="3200" dirty="0">
                <a:latin typeface="Arial" pitchFamily="18"/>
                <a:ea typeface="Microsoft YaHei" pitchFamily="2"/>
                <a:cs typeface="Mangal" pitchFamily="2"/>
              </a:rPr>
              <a:t>the features proposed for this app, but </a:t>
            </a:r>
            <a:r>
              <a:rPr lang="en-IE" sz="3200" dirty="0" smtClean="0">
                <a:latin typeface="Arial" pitchFamily="18"/>
                <a:ea typeface="Microsoft YaHei" pitchFamily="2"/>
                <a:cs typeface="Mangal" pitchFamily="2"/>
              </a:rPr>
              <a:t>	  </a:t>
            </a:r>
            <a:r>
              <a:rPr lang="ga-IE" sz="3200" dirty="0" smtClean="0">
                <a:latin typeface="Arial" pitchFamily="18"/>
                <a:ea typeface="Microsoft YaHei" pitchFamily="2"/>
                <a:cs typeface="Mangal" pitchFamily="2"/>
              </a:rPr>
              <a:t>is </a:t>
            </a:r>
            <a:r>
              <a:rPr lang="ga-IE" sz="3200" dirty="0">
                <a:latin typeface="Arial" pitchFamily="18"/>
                <a:ea typeface="Microsoft YaHei" pitchFamily="2"/>
                <a:cs typeface="Mangal" pitchFamily="2"/>
              </a:rPr>
              <a:t>behind a $75/year subscription wall.</a:t>
            </a:r>
          </a:p>
          <a:p>
            <a:pPr lvl="0">
              <a:buSzPct val="45000"/>
              <a:buFont typeface="StarSymbol"/>
              <a:buChar char="●"/>
            </a:pPr>
            <a:endParaRPr lang="ga-IE" dirty="0"/>
          </a:p>
          <a:p>
            <a:pPr lvl="0">
              <a:buSzPct val="45000"/>
              <a:buFont typeface="StarSymbol"/>
              <a:buChar char="●"/>
            </a:pPr>
            <a:r>
              <a:rPr lang="ga-IE" dirty="0"/>
              <a:t>Github:</a:t>
            </a:r>
          </a:p>
          <a:p>
            <a:pPr marL="0" lvl="1" indent="0" hangingPunct="0">
              <a:spcBef>
                <a:spcPts val="0"/>
              </a:spcBef>
              <a:spcAft>
                <a:spcPts val="1414"/>
              </a:spcAft>
              <a:buSzPct val="75000"/>
              <a:buNone/>
            </a:pPr>
            <a:r>
              <a:rPr lang="en-IE" sz="3200" dirty="0" smtClean="0">
                <a:latin typeface="Arial" pitchFamily="18"/>
                <a:ea typeface="Microsoft YaHei" pitchFamily="2"/>
                <a:cs typeface="Mangal" pitchFamily="2"/>
              </a:rPr>
              <a:t>	- </a:t>
            </a:r>
            <a:r>
              <a:rPr lang="ga-IE" sz="3200" dirty="0" smtClean="0">
                <a:latin typeface="Arial" pitchFamily="18"/>
                <a:ea typeface="Microsoft YaHei" pitchFamily="2"/>
                <a:cs typeface="Mangal" pitchFamily="2"/>
              </a:rPr>
              <a:t>Charges </a:t>
            </a:r>
            <a:r>
              <a:rPr lang="ga-IE" sz="3200" dirty="0">
                <a:latin typeface="Arial" pitchFamily="18"/>
                <a:ea typeface="Microsoft YaHei" pitchFamily="2"/>
                <a:cs typeface="Mangal" pitchFamily="2"/>
              </a:rPr>
              <a:t>monthly 'plans' for having private </a:t>
            </a:r>
            <a:r>
              <a:rPr lang="en-IE" sz="3200" dirty="0" smtClean="0">
                <a:latin typeface="Arial" pitchFamily="18"/>
                <a:ea typeface="Microsoft YaHei" pitchFamily="2"/>
                <a:cs typeface="Mangal" pitchFamily="2"/>
              </a:rPr>
              <a:t>	   </a:t>
            </a:r>
            <a:r>
              <a:rPr lang="ga-IE" sz="3200" dirty="0" smtClean="0">
                <a:latin typeface="Arial" pitchFamily="18"/>
                <a:ea typeface="Microsoft YaHei" pitchFamily="2"/>
                <a:cs typeface="Mangal" pitchFamily="2"/>
              </a:rPr>
              <a:t>repo's </a:t>
            </a:r>
            <a:r>
              <a:rPr lang="ga-IE" sz="3200" dirty="0">
                <a:latin typeface="Arial" pitchFamily="18"/>
                <a:ea typeface="Microsoft YaHei" pitchFamily="2"/>
                <a:cs typeface="Mangal" pitchFamily="2"/>
              </a:rPr>
              <a:t>for your code.</a:t>
            </a:r>
          </a:p>
          <a:p>
            <a:pPr lvl="0"/>
            <a:endParaRPr lang="ga-I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1309</TotalTime>
  <Words>213</Words>
  <Application>Microsoft Office PowerPoint</Application>
  <PresentationFormat>Widescreen</PresentationFormat>
  <Paragraphs>57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Microsoft YaHei</vt:lpstr>
      <vt:lpstr>Arial</vt:lpstr>
      <vt:lpstr>Calibri</vt:lpstr>
      <vt:lpstr>Lucida Sans Unicode</vt:lpstr>
      <vt:lpstr>Mangal</vt:lpstr>
      <vt:lpstr>Open Sans</vt:lpstr>
      <vt:lpstr>StarSymbol</vt:lpstr>
      <vt:lpstr>Tahoma</vt:lpstr>
      <vt:lpstr>Times New Roman</vt:lpstr>
      <vt:lpstr>Default</vt:lpstr>
      <vt:lpstr>Codecast</vt:lpstr>
      <vt:lpstr>Focus</vt:lpstr>
      <vt:lpstr>Features</vt:lpstr>
      <vt:lpstr>PowerPoint Presentation</vt:lpstr>
      <vt:lpstr>PowerPoint Presentation</vt:lpstr>
      <vt:lpstr>PowerPoint Presentation</vt:lpstr>
      <vt:lpstr>PowerPoint Presentation</vt:lpstr>
      <vt:lpstr>Revenue Generation</vt:lpstr>
      <vt:lpstr>Examples:</vt:lpstr>
      <vt:lpstr>'Enterprise' Version</vt:lpstr>
      <vt:lpstr>'Enterprise' Examples</vt:lpstr>
      <vt:lpstr>Future after 1.0</vt:lpstr>
      <vt:lpstr>Community Promotion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Codecast</dc:title>
  <dc:creator>Aaron Power</dc:creator>
  <cp:lastModifiedBy>Aaron Power</cp:lastModifiedBy>
  <cp:revision>21</cp:revision>
  <dcterms:created xsi:type="dcterms:W3CDTF">2014-11-26T09:29:34Z</dcterms:created>
  <dcterms:modified xsi:type="dcterms:W3CDTF">2014-11-28T11:24:41Z</dcterms:modified>
</cp:coreProperties>
</file>

<file path=docProps/thumbnail.jpeg>
</file>